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6" r:id="rId19"/>
    <p:sldId id="277" r:id="rId20"/>
    <p:sldId id="278" r:id="rId21"/>
    <p:sldId id="279" r:id="rId22"/>
    <p:sldId id="272" r:id="rId23"/>
    <p:sldId id="273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B8C6-C4AF-4486-B7CC-2C1A04131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BA7AE-7D2F-4664-A5B5-5342D84EE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76EA-355A-4AEF-979B-C093A1E2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9797D-9361-41BD-85F1-439C7B13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756EE-847C-4625-8C33-6211451B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79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EE40-53F8-491D-9588-9C3EFD2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8189A-3385-4B20-AE5F-9D7214FA4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E619D-8157-4040-AAEF-92387797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1BC4E-6D7E-4556-A40C-6BA5754C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32349-A682-4B57-AEAC-413BAEBB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5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09E45-2454-43AD-9368-1FE05AE70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353CA-000A-4D0F-800A-A108C7C5C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B2CB6-EE24-4433-A7AA-D3BBBA9C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BC164-416A-4FD2-B5E0-60F21B00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3C32D-47E7-4993-9EF1-29FA9375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4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22F1-FBB5-4C61-AB87-FDA18A08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B2BC-F5AA-447B-AD40-294A69A76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96745-19B3-429D-8BCA-F9B25A09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D4055-64FD-445B-84EF-05076A67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92EE0-A10E-4D54-9FF7-FB7D96BB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33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18EC-BB92-4EED-8D99-EC738AE30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49D3-EC85-4338-863A-7F21D8CAD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62FC-2A0E-4285-B70A-71716F7F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75AB1-EEA1-48C8-AC39-FB4E2756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E66F-87D6-4C77-89A2-B50B1BB9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2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5CF6-907F-4648-B4DC-61641080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6C5F-0DAD-4C3B-8C75-529C33768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2CABD-EFD2-411C-B3DA-F77C5C67E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FA9C4-2B28-4355-94A3-4EB7FA29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BC418-9DA7-4D53-BA1B-BC1AFE90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A1565-2851-4BF7-AD46-FA0C01E63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7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C8BD-14C5-4B40-9E33-78C54A30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F958E-EB38-4E83-9C5D-6EA92EEE8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4CBDF-48A8-4F22-8395-446517FB5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0D22A-9CC6-46B9-93AD-B9193DA7E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2960-BD97-4397-9B7A-3EE7D3D2B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76614-795F-423A-B6E4-58B9267C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66435B-FB50-4E38-8442-B393CBE2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504D3-D7C5-4B8D-AF9B-AC958BAD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04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987C1-1368-4309-A645-94DA57F6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5224-3C19-46B0-961D-B329D315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08937-C2C4-4342-9773-8E66FAEB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80C6C-10F5-45EA-BED2-26650C2C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65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3C9C4-11EA-4617-991D-230E890E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B3A5F-B4D0-47D5-BB8D-BEBBBCC5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3BCD-6F72-416D-8D07-B3286CEE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3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F564-A0D9-4EB9-B7BA-ECF3171D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BF45-417C-4623-8EC9-A04E40314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4D3E2-F303-4DCF-8C2C-201BD5A90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F64F-4D67-4199-9765-824EA030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CE76F-7066-42E9-89EE-4AB8DF9A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591AE-CDB4-4AF1-A6BE-0759DE8D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83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B6A11-ED14-4AFF-8A3A-AC243870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EC44C9-A597-4693-8C9E-C20D21D8B6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7EE42-650A-4990-B388-7DDD7D4EE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A57D1-5D22-4A4F-AC8A-F19AB8B8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3CC37-AAF2-4D5E-91AE-D9395BE1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49EC8-87EC-4EC4-82B3-36E78CD9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93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1A8C4-A80A-44A7-828D-B7CFB872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02EBE-2261-4091-81CE-5C83EC372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E81D9-E83B-4EAA-8E31-BB9FD519B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B1E3A-93E3-42D9-95A6-98A8D514F3AA}" type="datetimeFigureOut">
              <a:rPr lang="en-IN" smtClean="0"/>
              <a:t>07-04-2022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7C0F3-E72D-4898-B922-B171B85C6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6C58C-9338-4807-85AF-F0FEF06CF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40ED6-1571-4962-91B4-41DE62BC2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05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543D5-2628-4097-B6A0-0B763DDEE505}"/>
              </a:ext>
            </a:extLst>
          </p:cNvPr>
          <p:cNvSpPr/>
          <p:nvPr/>
        </p:nvSpPr>
        <p:spPr>
          <a:xfrm>
            <a:off x="2614411" y="2485622"/>
            <a:ext cx="6980350" cy="1519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Bahnschrift" panose="020B0502040204020203" pitchFamily="34" charset="0"/>
              </a:rPr>
              <a:t>iPhone Timeline</a:t>
            </a:r>
          </a:p>
        </p:txBody>
      </p:sp>
    </p:spTree>
    <p:extLst>
      <p:ext uri="{BB962C8B-B14F-4D97-AF65-F5344CB8AC3E}">
        <p14:creationId xmlns:p14="http://schemas.microsoft.com/office/powerpoint/2010/main" val="2897485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6FF336-F053-4657-AD56-0D5667E94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7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47750-B487-4E8D-9104-2FFEB10AA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1"/>
            <a:ext cx="6096002" cy="3427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1991B-FEF0-44BE-BC66-6D6CEE7EA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6093023" cy="34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7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2CF54B-FD03-499B-8B4C-FD69F3ACC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8C488-2425-4C43-8D73-728FFF2B8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8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A386B-3C92-4AF9-8C58-07BF527BD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6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DFCA1-EA53-4537-87D1-E1A31B4B1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48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3864A-5DBD-4F3A-914A-CB2D04944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7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DE91-6816-42F6-8952-F095C2021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154CD-E437-4A72-AB52-56051898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20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AC301-4D75-42D2-A6C1-787148BC6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7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2E2B4-CB9B-4EFA-9E0B-E41BFBBB9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4"/>
            <a:ext cx="6095999" cy="34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82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6D543-53A2-4B12-8E4F-7A24455BF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1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F3607-95CF-45ED-8541-2575642B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9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4DCCE-FFA1-463E-A891-0A63A4B04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7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A1E1E3-B034-4DA6-A58B-99F553AB0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673"/>
            <a:ext cx="6096001" cy="34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52EACE-FFA4-4C9D-A66B-EF48CC2DC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3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6B105-06E6-4F88-9ACA-E202D4520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9" cy="3427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2B0346-55E4-4267-BF2E-F60607CEE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4"/>
            <a:ext cx="6095999" cy="34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7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7217E4-22A7-4663-AE4E-CA3B28C7B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2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DE5D4A-4E74-4A3F-AA71-1391FC4F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7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2E9EB-83AA-4B71-A9D4-2611DAAFD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4"/>
            <a:ext cx="6095999" cy="34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5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482C9-5171-4EE1-AED7-1269CE5B3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4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A9888-939F-46FB-9262-739F3FDED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4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D4ED4-CDC0-4552-803B-4EC7620F9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7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921B4-79C4-4366-8F76-C21C6A36A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4"/>
            <a:ext cx="6095999" cy="34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5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CBD040-F132-49A8-8A75-617147157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4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0E58F-6F61-4C5B-AC53-923D3D2C9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8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6FA9E-189E-4FE5-84FA-A174010C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2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73650-61FC-4510-9800-CF741D0D5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3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7438A-B622-40F3-A663-CA11EB592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my-pc</dc:creator>
  <cp:lastModifiedBy>my-pc</cp:lastModifiedBy>
  <cp:revision>4</cp:revision>
  <dcterms:created xsi:type="dcterms:W3CDTF">2022-04-07T08:50:39Z</dcterms:created>
  <dcterms:modified xsi:type="dcterms:W3CDTF">2022-04-07T10:59:31Z</dcterms:modified>
</cp:coreProperties>
</file>